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Sunday, 23 February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Sunday, 23 February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Sunday, 23 February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2-23 at 9.41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18" y="149411"/>
            <a:ext cx="5692588" cy="657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09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Elemental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2014-02-23T11:42:29Z</dcterms:created>
  <dcterms:modified xsi:type="dcterms:W3CDTF">2014-02-23T11:43:27Z</dcterms:modified>
</cp:coreProperties>
</file>